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9"/>
  </p:notesMasterIdLst>
  <p:handoutMasterIdLst>
    <p:handoutMasterId r:id="rId10"/>
  </p:handoutMasterIdLst>
  <p:sldIdLst>
    <p:sldId id="295" r:id="rId2"/>
    <p:sldId id="290" r:id="rId3"/>
    <p:sldId id="292" r:id="rId4"/>
    <p:sldId id="294" r:id="rId5"/>
    <p:sldId id="297" r:id="rId6"/>
    <p:sldId id="296" r:id="rId7"/>
    <p:sldId id="29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51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4/30/2023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522098" y="3937519"/>
            <a:ext cx="4831700" cy="2733870"/>
          </a:xfrm>
        </p:spPr>
        <p:txBody>
          <a:bodyPr>
            <a:normAutofit/>
          </a:bodyPr>
          <a:lstStyle/>
          <a:p>
            <a:r>
              <a:rPr lang="en-US" altLang="ja-JP" dirty="0"/>
              <a:t>Authors:</a:t>
            </a:r>
          </a:p>
          <a:p>
            <a:r>
              <a:rPr lang="en-US" altLang="ja-JP" sz="2000" b="0" dirty="0"/>
              <a:t>Bhargavi </a:t>
            </a:r>
            <a:r>
              <a:rPr lang="en-US" altLang="ja-JP" sz="2000" b="0" dirty="0" err="1"/>
              <a:t>pedineedi</a:t>
            </a:r>
            <a:endParaRPr lang="en-US" altLang="ja-JP" sz="2000" b="0" dirty="0"/>
          </a:p>
          <a:p>
            <a:r>
              <a:rPr lang="en-US" altLang="ja-JP" sz="2000" b="0" dirty="0"/>
              <a:t>Navya Konakala</a:t>
            </a:r>
          </a:p>
          <a:p>
            <a:r>
              <a:rPr lang="en-US" altLang="ja-JP" sz="2000" b="0" dirty="0"/>
              <a:t>Sai Rekha </a:t>
            </a:r>
            <a:r>
              <a:rPr lang="en-US" altLang="ja-JP" sz="2000" b="0" dirty="0" err="1"/>
              <a:t>unnam</a:t>
            </a:r>
            <a:endParaRPr lang="en-US" altLang="ja-JP" sz="2000" b="0" dirty="0"/>
          </a:p>
          <a:p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3294"/>
            <a:ext cx="7391400" cy="703135"/>
          </a:xfrm>
        </p:spPr>
        <p:txBody>
          <a:bodyPr/>
          <a:lstStyle/>
          <a:p>
            <a:r>
              <a:rPr lang="en-US" sz="7200" dirty="0"/>
              <a:t>Multi-class Dog breed classification</a:t>
            </a:r>
            <a:br>
              <a:rPr lang="en-US" sz="7200" dirty="0"/>
            </a:br>
            <a:endParaRPr lang="en-US" sz="7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34488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Problem Statement: </a:t>
            </a:r>
          </a:p>
          <a:p>
            <a:pPr marL="0" indent="0">
              <a:buNone/>
            </a:pPr>
            <a:r>
              <a:rPr lang="en-US" dirty="0"/>
              <a:t>      To determine the breed of a dog from its image.</a:t>
            </a:r>
          </a:p>
          <a:p>
            <a:pPr marL="0" indent="0">
              <a:buNone/>
            </a:pPr>
            <a:r>
              <a:rPr lang="en-US" dirty="0"/>
              <a:t>2. Data: </a:t>
            </a:r>
          </a:p>
          <a:p>
            <a:pPr marL="0" indent="0">
              <a:buNone/>
            </a:pPr>
            <a:r>
              <a:rPr lang="en-US" dirty="0"/>
              <a:t>       Kaggle's dog breed identification competition.</a:t>
            </a:r>
          </a:p>
          <a:p>
            <a:pPr marL="0" indent="0">
              <a:buNone/>
            </a:pPr>
            <a:r>
              <a:rPr lang="en-US" dirty="0"/>
              <a:t>3. Evaluation:</a:t>
            </a:r>
          </a:p>
          <a:p>
            <a:pPr marL="0" indent="0">
              <a:buNone/>
            </a:pPr>
            <a:r>
              <a:rPr lang="en-US" dirty="0"/>
              <a:t>       The evaluation consists of a file containing prediction probabilities for each test image's breed.</a:t>
            </a:r>
          </a:p>
          <a:p>
            <a:pPr marL="0" indent="0">
              <a:buNone/>
            </a:pPr>
            <a:r>
              <a:rPr lang="en-US" dirty="0"/>
              <a:t>4. Features:</a:t>
            </a:r>
          </a:p>
          <a:p>
            <a:pPr marL="0" indent="0">
              <a:buNone/>
            </a:pPr>
            <a:r>
              <a:rPr lang="en-US" dirty="0"/>
              <a:t>       Info about data: Unstructured images Best to use deep learning/transfer learning.</a:t>
            </a:r>
          </a:p>
          <a:p>
            <a:pPr marL="0" indent="0">
              <a:buNone/>
            </a:pPr>
            <a:endParaRPr lang="en-US" dirty="0"/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Problem Description: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TRAIN DATA &amp; TEST DATA SETS:   Contains the dog images of different breeds. </a:t>
            </a:r>
          </a:p>
          <a:p>
            <a:r>
              <a:rPr lang="en-US" dirty="0"/>
              <a:t>LABEL DATA SET: Contains different  Dog breed names with respective ID.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DESCRIPTION:</a:t>
            </a:r>
            <a:br>
              <a:rPr lang="en-US" dirty="0"/>
            </a:br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Graphic 2" descr="Bar chart outline">
            <a:extLst>
              <a:ext uri="{FF2B5EF4-FFF2-40B4-BE49-F238E27FC236}">
                <a16:creationId xmlns:a16="http://schemas.microsoft.com/office/drawing/2014/main" id="{B3C96AB7-79C3-46FF-517F-F0FE473BD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6580" y="1307841"/>
            <a:ext cx="4169228" cy="41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135699" y="0"/>
            <a:ext cx="10660702" cy="492812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022" y="1721679"/>
            <a:ext cx="10074113" cy="289469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large dataset that is difficult to process on local servers, we opted to use Google </a:t>
            </a:r>
            <a:r>
              <a:rPr lang="en-US" dirty="0" err="1"/>
              <a:t>Colab</a:t>
            </a:r>
            <a:r>
              <a:rPr lang="en-US" dirty="0"/>
              <a:t> with its high GPU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prepare the data for training, we used TensorFlow and its libraries to convert the raw data into numerical representations called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image data, we created a preprocessing function that takes an image </a:t>
            </a:r>
            <a:r>
              <a:rPr lang="en-US" dirty="0" err="1"/>
              <a:t>filepath</a:t>
            </a:r>
            <a:r>
              <a:rPr lang="en-US" dirty="0"/>
              <a:t> as input, uses TensorFlow to read the file and save it to a variable, then converts the image to Tensors. We also resized the image to a shape of (224, 224) to ensure consistency. The resulting function returns the modified image in Tensor format.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685" y="772962"/>
            <a:ext cx="9761183" cy="583800"/>
          </a:xfrm>
        </p:spPr>
        <p:txBody>
          <a:bodyPr/>
          <a:lstStyle/>
          <a:p>
            <a:r>
              <a:rPr lang="en-US" dirty="0"/>
              <a:t>Data Preprocessing 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0C542A66-261D-6E89-BB13-68B29126F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2649" y="4731986"/>
            <a:ext cx="2158902" cy="215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52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1381593" y="1874737"/>
            <a:ext cx="10660702" cy="492812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77638" y="3345732"/>
            <a:ext cx="10074113" cy="2973992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used is a MobileNetV2 model trained on the ImageNet dataset, and it is designed for image classification. The model is pre-trained on a large dataset of images, and it is available for use in TensorFlow through the TensorFlow Hub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utilized </a:t>
            </a:r>
            <a:r>
              <a:rPr lang="en-US" dirty="0" err="1"/>
              <a:t>Keras</a:t>
            </a:r>
            <a:r>
              <a:rPr lang="en-US" dirty="0"/>
              <a:t>, which is a high-level API that operates on top of TensorFlow. </a:t>
            </a:r>
            <a:r>
              <a:rPr lang="en-US" dirty="0" err="1"/>
              <a:t>Keras</a:t>
            </a:r>
            <a:r>
              <a:rPr lang="en-US" dirty="0"/>
              <a:t> simplifies the implementation of intricate neural networks by providing an easy-to-use framework.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employed </a:t>
            </a:r>
            <a:r>
              <a:rPr lang="en-US" dirty="0" err="1"/>
              <a:t>Keras</a:t>
            </a:r>
            <a:r>
              <a:rPr lang="en-US" dirty="0"/>
              <a:t> to divide our data into small batches containing different numbers of dog images, such as 32, 100, or 1000.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then used these batches to train our model consecutively, enabling us to identify the breed of a dog.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68" y="2118911"/>
            <a:ext cx="9761183" cy="583800"/>
          </a:xfrm>
        </p:spPr>
        <p:txBody>
          <a:bodyPr/>
          <a:lstStyle/>
          <a:p>
            <a:r>
              <a:rPr lang="en-US" dirty="0"/>
              <a:t> MODEL BUILDING WITH DATA SETS </a:t>
            </a:r>
          </a:p>
        </p:txBody>
      </p:sp>
    </p:spTree>
    <p:extLst>
      <p:ext uri="{BB962C8B-B14F-4D97-AF65-F5344CB8AC3E}">
        <p14:creationId xmlns:p14="http://schemas.microsoft.com/office/powerpoint/2010/main" val="237311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8994866" cy="583800"/>
          </a:xfrm>
        </p:spPr>
        <p:txBody>
          <a:bodyPr anchor="ctr">
            <a:normAutofit/>
          </a:bodyPr>
          <a:lstStyle/>
          <a:p>
            <a:r>
              <a:rPr lang="en-US" dirty="0"/>
              <a:t>OBSERVATIONS OBTAINED AFTER BUILDING MODEL: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F97460-0FCB-C454-118C-B8C6C178EA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/>
        </p:blipFill>
        <p:spPr>
          <a:xfrm>
            <a:off x="1088063" y="1968759"/>
            <a:ext cx="9474189" cy="4130016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DB7B07-3A87-AFEB-2E2E-7DBC28D926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2" y="1266825"/>
            <a:ext cx="10319819" cy="583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output of our model displays the probability of each dog breed prediction for the respective dog images that were loaded into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344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      THANK YOU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907377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35</TotalTime>
  <Words>398</Words>
  <Application>Microsoft Office PowerPoint</Application>
  <PresentationFormat>Widescreen</PresentationFormat>
  <Paragraphs>33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 UI</vt:lpstr>
      <vt:lpstr>MingLiU</vt:lpstr>
      <vt:lpstr>Arial</vt:lpstr>
      <vt:lpstr>Calibri</vt:lpstr>
      <vt:lpstr>Bold Tech</vt:lpstr>
      <vt:lpstr>Multi-class Dog breed classification </vt:lpstr>
      <vt:lpstr>Problem Description:</vt:lpstr>
      <vt:lpstr>DATA SET DESCRIPTION: </vt:lpstr>
      <vt:lpstr>Data Preprocessing </vt:lpstr>
      <vt:lpstr> MODEL BUILDING WITH DATA SETS </vt:lpstr>
      <vt:lpstr>OBSERVATIONS OBTAINED AFTER BUILDING MODEL: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Dog breed classification </dc:title>
  <dc:creator>Navya Konakala</dc:creator>
  <cp:lastModifiedBy>Navya Konakala</cp:lastModifiedBy>
  <cp:revision>1</cp:revision>
  <dcterms:created xsi:type="dcterms:W3CDTF">2023-05-01T00:19:00Z</dcterms:created>
  <dcterms:modified xsi:type="dcterms:W3CDTF">2023-05-01T00:54:03Z</dcterms:modified>
</cp:coreProperties>
</file>